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0" r:id="rId3"/>
    <p:sldId id="394" r:id="rId4"/>
    <p:sldId id="402" r:id="rId5"/>
    <p:sldId id="395" r:id="rId6"/>
    <p:sldId id="403" r:id="rId7"/>
    <p:sldId id="404" r:id="rId8"/>
    <p:sldId id="399" r:id="rId9"/>
    <p:sldId id="405" r:id="rId10"/>
    <p:sldId id="406" r:id="rId11"/>
    <p:sldId id="408" r:id="rId12"/>
    <p:sldId id="409" r:id="rId13"/>
    <p:sldId id="410" r:id="rId14"/>
    <p:sldId id="407" r:id="rId15"/>
    <p:sldId id="317" r:id="rId16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84192" autoAdjust="0"/>
  </p:normalViewPr>
  <p:slideViewPr>
    <p:cSldViewPr>
      <p:cViewPr varScale="1">
        <p:scale>
          <a:sx n="74" d="100"/>
          <a:sy n="74" d="100"/>
        </p:scale>
        <p:origin x="170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148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670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532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782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564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192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56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661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581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56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760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14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8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Licht</a:t>
            </a:r>
            <a:endParaRPr lang="nl-NL" sz="19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31075"/>
            <a:ext cx="3312368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8.2 Kleuren</a:t>
            </a:r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07"/>
          <a:stretch/>
        </p:blipFill>
        <p:spPr bwMode="auto">
          <a:xfrm>
            <a:off x="5004045" y="2439977"/>
            <a:ext cx="2376267" cy="3456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0" r="30601"/>
          <a:stretch/>
        </p:blipFill>
        <p:spPr bwMode="auto">
          <a:xfrm>
            <a:off x="-3726" y="2439977"/>
            <a:ext cx="1623397" cy="3456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5" r="33945"/>
          <a:stretch/>
        </p:blipFill>
        <p:spPr bwMode="auto">
          <a:xfrm>
            <a:off x="7452320" y="2439977"/>
            <a:ext cx="1691680" cy="3456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575" y="2506664"/>
            <a:ext cx="2562225" cy="3619500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Verf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u="sng" dirty="0" smtClean="0">
                <a:sym typeface="Wingdings" panose="05000000000000000000" pitchFamily="2" charset="2"/>
              </a:rPr>
              <a:t>Wit licht</a:t>
            </a:r>
            <a:r>
              <a:rPr lang="nl-NL" dirty="0" smtClean="0">
                <a:sym typeface="Wingdings" panose="05000000000000000000" pitchFamily="2" charset="2"/>
              </a:rPr>
              <a:t> van de zon valt op de verf</a:t>
            </a:r>
          </a:p>
          <a:p>
            <a:r>
              <a:rPr lang="nl-NL" u="sng" dirty="0">
                <a:sym typeface="Wingdings" panose="05000000000000000000" pitchFamily="2" charset="2"/>
              </a:rPr>
              <a:t>Gele verf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weerkaatst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alleen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het </a:t>
            </a:r>
            <a:r>
              <a:rPr lang="nl-NL" u="sng" dirty="0">
                <a:sym typeface="Wingdings" panose="05000000000000000000" pitchFamily="2" charset="2"/>
              </a:rPr>
              <a:t>gele </a:t>
            </a:r>
            <a:r>
              <a:rPr lang="nl-NL" u="sng" dirty="0" smtClean="0">
                <a:sym typeface="Wingdings" panose="05000000000000000000" pitchFamily="2" charset="2"/>
              </a:rPr>
              <a:t>licht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Je ogen zien dus </a:t>
            </a:r>
            <a:r>
              <a:rPr lang="nl-NL" u="sng" dirty="0" smtClean="0">
                <a:sym typeface="Wingdings" panose="05000000000000000000" pitchFamily="2" charset="2"/>
              </a:rPr>
              <a:t>alleen geel</a:t>
            </a:r>
            <a:r>
              <a:rPr lang="nl-NL" dirty="0" smtClean="0">
                <a:sym typeface="Wingdings" panose="05000000000000000000" pitchFamily="2" charset="2"/>
              </a:rPr>
              <a:t>!</a:t>
            </a:r>
          </a:p>
          <a:p>
            <a:r>
              <a:rPr lang="nl-NL" u="sng" dirty="0" smtClean="0">
                <a:sym typeface="Wingdings" panose="05000000000000000000" pitchFamily="2" charset="2"/>
              </a:rPr>
              <a:t>Alle andere kleuren</a:t>
            </a:r>
            <a:r>
              <a:rPr lang="nl-NL" dirty="0" smtClean="0">
                <a:sym typeface="Wingdings" panose="05000000000000000000" pitchFamily="2" charset="2"/>
              </a:rPr>
              <a:t> worden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door de verf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opgenomen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50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Gekleurde voorwerpen zien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De kleur die je ziet wordt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weerkaatst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De andere kleuren worden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geabsorbeerd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Dit licht wordt </a:t>
            </a:r>
            <a:r>
              <a:rPr lang="nl-NL" u="sng" dirty="0" smtClean="0">
                <a:sym typeface="Wingdings" panose="05000000000000000000" pitchFamily="2" charset="2"/>
              </a:rPr>
              <a:t>omgezet</a:t>
            </a:r>
            <a:r>
              <a:rPr lang="nl-NL" dirty="0" smtClean="0">
                <a:sym typeface="Wingdings" panose="05000000000000000000" pitchFamily="2" charset="2"/>
              </a:rPr>
              <a:t> in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warmte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920" y="3933056"/>
            <a:ext cx="3069758" cy="2340819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209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Gekleurde voorwerpen zien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Bijna alle kleuren om je heen zijn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mengkleuren</a:t>
            </a:r>
          </a:p>
          <a:p>
            <a:pPr lvl="1"/>
            <a:r>
              <a:rPr lang="nl-NL" i="1" dirty="0">
                <a:sym typeface="Wingdings" panose="05000000000000000000" pitchFamily="2" charset="2"/>
              </a:rPr>
              <a:t>Gele </a:t>
            </a:r>
            <a:r>
              <a:rPr lang="nl-NL" i="1" dirty="0" smtClean="0">
                <a:sym typeface="Wingdings" panose="05000000000000000000" pitchFamily="2" charset="2"/>
              </a:rPr>
              <a:t>trui</a:t>
            </a:r>
            <a:r>
              <a:rPr lang="nl-NL" dirty="0" smtClean="0">
                <a:sym typeface="Wingdings" panose="05000000000000000000" pitchFamily="2" charset="2"/>
              </a:rPr>
              <a:t>  terugkaatsing van geel, oranje en groen licht</a:t>
            </a: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Witte voorwerpen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kaatsen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(bijna) al het licht terug</a:t>
            </a: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Zwarte voorwerpen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absorberen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(bijna) al het licht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4098" name="Picture 2" descr="Afbeeldingsresultaat voor white reflects black absorb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122521" y="3717032"/>
            <a:ext cx="2600441" cy="130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Afbeeldingsresultaat voor white reflects black absorb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68"/>
          <a:stretch/>
        </p:blipFill>
        <p:spPr bwMode="auto">
          <a:xfrm>
            <a:off x="6355372" y="5013176"/>
            <a:ext cx="2134738" cy="13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039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Het licht van lampen</a:t>
            </a:r>
            <a:endParaRPr lang="nl-NL" b="1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Welke kleur licht wordt er geabsorbeerd en welke kleur wordt </a:t>
            </a:r>
            <a:r>
              <a:rPr lang="nl-NL" i="1" smtClean="0">
                <a:solidFill>
                  <a:srgbClr val="8FAA32"/>
                </a:solidFill>
                <a:sym typeface="Wingdings" panose="05000000000000000000" pitchFamily="2" charset="2"/>
              </a:rPr>
              <a:t>er teruggekaatst?</a:t>
            </a:r>
            <a:endParaRPr lang="nl-NL" i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5122" name="Picture 2" descr="Afbeeldingsresultaat voor licht weerkaatse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7" b="36879"/>
          <a:stretch/>
        </p:blipFill>
        <p:spPr bwMode="auto">
          <a:xfrm>
            <a:off x="188575" y="3831791"/>
            <a:ext cx="8762447" cy="19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526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165 en 166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25 t/m 29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61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§8.2 Kleuren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356992"/>
            <a:ext cx="8679012" cy="2281808"/>
          </a:xfrm>
        </p:spPr>
        <p:txBody>
          <a:bodyPr>
            <a:normAutofit fontScale="92500"/>
          </a:bodyPr>
          <a:lstStyle/>
          <a:p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hoe een prisma wit licht scheidt</a:t>
            </a:r>
          </a:p>
          <a:p>
            <a:r>
              <a:rPr lang="nl-NL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bent bekend met het kleurenspectrum</a:t>
            </a:r>
          </a:p>
          <a:p>
            <a:r>
              <a:rPr lang="nl-NL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verklaren waarom je verschillende kleuren ziet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Lichtbreking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Het </a:t>
            </a:r>
            <a:r>
              <a:rPr lang="nl-NL" u="sng" dirty="0" smtClean="0">
                <a:sym typeface="Wingdings" panose="05000000000000000000" pitchFamily="2" charset="2"/>
              </a:rPr>
              <a:t>zonlicht</a:t>
            </a:r>
            <a:r>
              <a:rPr lang="nl-NL" dirty="0" smtClean="0">
                <a:sym typeface="Wingdings" panose="05000000000000000000" pitchFamily="2" charset="2"/>
              </a:rPr>
              <a:t> (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wit licht</a:t>
            </a:r>
            <a:r>
              <a:rPr lang="nl-NL" dirty="0" smtClean="0">
                <a:sym typeface="Wingdings" panose="05000000000000000000" pitchFamily="2" charset="2"/>
              </a:rPr>
              <a:t>) bestaat uit alle kleuren van de regenboog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Zonlicht op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prisma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Reeks kleuren wordt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zichtbaar  het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spectrum</a:t>
            </a:r>
          </a:p>
          <a:p>
            <a:pPr lvl="2"/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R O G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G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 B I V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29000"/>
            <a:ext cx="3376941" cy="2681262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Gekromde verbindingslijn 5"/>
          <p:cNvCxnSpPr/>
          <p:nvPr/>
        </p:nvCxnSpPr>
        <p:spPr>
          <a:xfrm>
            <a:off x="4788024" y="3933056"/>
            <a:ext cx="1296144" cy="504056"/>
          </a:xfrm>
          <a:prstGeom prst="curvedConnector3">
            <a:avLst/>
          </a:prstGeom>
          <a:ln w="28575">
            <a:solidFill>
              <a:srgbClr val="8FAA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726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161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16 t/m 20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2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Kleuren-spectrum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De samenstelling van licht kun je onderzoeken met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zakspectroscoop</a:t>
            </a:r>
          </a:p>
          <a:p>
            <a:pPr lvl="1"/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S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pectrum</a:t>
            </a:r>
            <a:r>
              <a:rPr lang="nl-NL" dirty="0" smtClean="0">
                <a:sym typeface="Wingdings" panose="05000000000000000000" pitchFamily="2" charset="2"/>
              </a:rPr>
              <a:t> van licht bekijken  bekijken uit </a:t>
            </a:r>
            <a:r>
              <a:rPr lang="nl-NL" u="sng" dirty="0" smtClean="0">
                <a:sym typeface="Wingdings" panose="05000000000000000000" pitchFamily="2" charset="2"/>
              </a:rPr>
              <a:t>welke kleuren</a:t>
            </a:r>
            <a:r>
              <a:rPr lang="nl-NL" dirty="0" smtClean="0">
                <a:sym typeface="Wingdings" panose="05000000000000000000" pitchFamily="2" charset="2"/>
              </a:rPr>
              <a:t> licht bestaat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82504"/>
            <a:ext cx="3485753" cy="2354662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686" y="4447753"/>
            <a:ext cx="2838450" cy="1933575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51520" y="444775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 smtClean="0"/>
              <a:t>halogeenlamp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83568" y="518370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/>
              <a:t>t</a:t>
            </a:r>
            <a:r>
              <a:rPr lang="nl-NL" sz="2400" dirty="0" smtClean="0"/>
              <a:t>l-buis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251520" y="591966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 smtClean="0"/>
              <a:t>natriumlamp</a:t>
            </a:r>
            <a:endParaRPr lang="nl-NL" dirty="0"/>
          </a:p>
        </p:txBody>
      </p:sp>
      <p:cxnSp>
        <p:nvCxnSpPr>
          <p:cNvPr id="12" name="Gekromde verbindingslijn 11"/>
          <p:cNvCxnSpPr>
            <a:stCxn id="3" idx="3"/>
          </p:cNvCxnSpPr>
          <p:nvPr/>
        </p:nvCxnSpPr>
        <p:spPr>
          <a:xfrm flipV="1">
            <a:off x="2483768" y="4678585"/>
            <a:ext cx="720080" cy="1"/>
          </a:xfrm>
          <a:prstGeom prst="curvedConnector3">
            <a:avLst/>
          </a:prstGeom>
          <a:ln w="28575">
            <a:solidFill>
              <a:srgbClr val="8FAA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kromde verbindingslijn 15"/>
          <p:cNvCxnSpPr/>
          <p:nvPr/>
        </p:nvCxnSpPr>
        <p:spPr>
          <a:xfrm flipV="1">
            <a:off x="2483768" y="5414540"/>
            <a:ext cx="720080" cy="1"/>
          </a:xfrm>
          <a:prstGeom prst="curvedConnector3">
            <a:avLst/>
          </a:prstGeom>
          <a:ln w="28575">
            <a:solidFill>
              <a:srgbClr val="8FAA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kromde verbindingslijn 16"/>
          <p:cNvCxnSpPr/>
          <p:nvPr/>
        </p:nvCxnSpPr>
        <p:spPr>
          <a:xfrm flipV="1">
            <a:off x="2483768" y="6150495"/>
            <a:ext cx="720080" cy="1"/>
          </a:xfrm>
          <a:prstGeom prst="curvedConnector3">
            <a:avLst/>
          </a:prstGeom>
          <a:ln w="28575">
            <a:solidFill>
              <a:srgbClr val="8FAA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432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Kleuren-spectrum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Licht van een </a:t>
            </a:r>
            <a:r>
              <a:rPr lang="nl-NL" u="sng" dirty="0" smtClean="0">
                <a:sym typeface="Wingdings" panose="05000000000000000000" pitchFamily="2" charset="2"/>
              </a:rPr>
              <a:t>gloeilamp</a:t>
            </a:r>
            <a:r>
              <a:rPr lang="nl-NL" dirty="0" smtClean="0">
                <a:sym typeface="Wingdings" panose="05000000000000000000" pitchFamily="2" charset="2"/>
              </a:rPr>
              <a:t> bestaat uit verschillende kleuren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mengkleur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Bijna hetzelfde als het spectrum van </a:t>
            </a:r>
            <a:r>
              <a:rPr lang="nl-NL" u="sng" dirty="0">
                <a:sym typeface="Wingdings" panose="05000000000000000000" pitchFamily="2" charset="2"/>
              </a:rPr>
              <a:t>zonlicht</a:t>
            </a:r>
            <a:r>
              <a:rPr lang="nl-NL" dirty="0">
                <a:sym typeface="Wingdings" panose="05000000000000000000" pitchFamily="2" charset="2"/>
              </a:rPr>
              <a:t>: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Licht van een </a:t>
            </a:r>
            <a:r>
              <a:rPr lang="nl-NL" u="sng" dirty="0" smtClean="0">
                <a:sym typeface="Wingdings" panose="05000000000000000000" pitchFamily="2" charset="2"/>
              </a:rPr>
              <a:t>laser</a:t>
            </a:r>
            <a:r>
              <a:rPr lang="nl-NL" dirty="0" smtClean="0">
                <a:sym typeface="Wingdings" panose="05000000000000000000" pitchFamily="2" charset="2"/>
              </a:rPr>
              <a:t> geeft maar één kleur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zuivere kleur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655" y="3789040"/>
            <a:ext cx="7428287" cy="64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74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164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21 t/m 24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810" y="3212976"/>
            <a:ext cx="3911978" cy="3213106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Kleuren maken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Met verschillende kleuren </a:t>
            </a:r>
            <a:r>
              <a:rPr lang="nl-NL" i="1" dirty="0" smtClean="0">
                <a:sym typeface="Wingdings" panose="05000000000000000000" pitchFamily="2" charset="2"/>
              </a:rPr>
              <a:t>(</a:t>
            </a:r>
            <a:r>
              <a:rPr lang="nl-NL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rood</a:t>
            </a:r>
            <a:r>
              <a:rPr lang="nl-NL" i="1" dirty="0" smtClean="0">
                <a:sym typeface="Wingdings" panose="05000000000000000000" pitchFamily="2" charset="2"/>
              </a:rPr>
              <a:t>, </a:t>
            </a:r>
            <a:r>
              <a:rPr lang="nl-NL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groen</a:t>
            </a:r>
            <a:r>
              <a:rPr lang="nl-NL" i="1" dirty="0" smtClean="0">
                <a:sym typeface="Wingdings" panose="05000000000000000000" pitchFamily="2" charset="2"/>
              </a:rPr>
              <a:t> en </a:t>
            </a:r>
            <a:r>
              <a:rPr lang="nl-NL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violet</a:t>
            </a:r>
            <a:r>
              <a:rPr lang="nl-NL" i="1" dirty="0" smtClean="0">
                <a:sym typeface="Wingdings" panose="05000000000000000000" pitchFamily="2" charset="2"/>
              </a:rPr>
              <a:t>) </a:t>
            </a:r>
            <a:r>
              <a:rPr lang="nl-NL" dirty="0" smtClean="0">
                <a:sym typeface="Wingdings" panose="05000000000000000000" pitchFamily="2" charset="2"/>
              </a:rPr>
              <a:t>kun je ook weer </a:t>
            </a:r>
            <a:r>
              <a:rPr lang="nl-NL" u="sng" dirty="0" smtClean="0">
                <a:sym typeface="Wingdings" panose="05000000000000000000" pitchFamily="2" charset="2"/>
              </a:rPr>
              <a:t>wit licht</a:t>
            </a:r>
            <a:r>
              <a:rPr lang="nl-NL" dirty="0" smtClean="0">
                <a:sym typeface="Wingdings" panose="05000000000000000000" pitchFamily="2" charset="2"/>
              </a:rPr>
              <a:t> maken: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64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Kleuren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Kleuren maken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T</a:t>
            </a:r>
            <a:r>
              <a:rPr lang="nl-NL" dirty="0" smtClean="0">
                <a:sym typeface="Wingdings" panose="05000000000000000000" pitchFamily="2" charset="2"/>
              </a:rPr>
              <a:t>elevisiescherm is opgebouwd uit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pixels</a:t>
            </a:r>
            <a:r>
              <a:rPr lang="nl-NL" dirty="0" smtClean="0">
                <a:sym typeface="Wingdings" panose="05000000000000000000" pitchFamily="2" charset="2"/>
              </a:rPr>
              <a:t>  iedere pixel heeft een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rood</a:t>
            </a:r>
            <a:r>
              <a:rPr lang="nl-NL" dirty="0" smtClean="0">
                <a:sym typeface="Wingdings" panose="05000000000000000000" pitchFamily="2" charset="2"/>
              </a:rPr>
              <a:t>, </a:t>
            </a:r>
            <a:r>
              <a:rPr lang="nl-NL" dirty="0" smtClean="0">
                <a:solidFill>
                  <a:srgbClr val="00B050"/>
                </a:solidFill>
                <a:sym typeface="Wingdings" panose="05000000000000000000" pitchFamily="2" charset="2"/>
              </a:rPr>
              <a:t>groen</a:t>
            </a:r>
            <a:r>
              <a:rPr lang="nl-NL" dirty="0" smtClean="0">
                <a:sym typeface="Wingdings" panose="05000000000000000000" pitchFamily="2" charset="2"/>
              </a:rPr>
              <a:t> en </a:t>
            </a:r>
            <a:r>
              <a:rPr lang="nl-NL" dirty="0" smtClean="0">
                <a:solidFill>
                  <a:srgbClr val="0070C0"/>
                </a:solidFill>
                <a:sym typeface="Wingdings" panose="05000000000000000000" pitchFamily="2" charset="2"/>
              </a:rPr>
              <a:t>blauw</a:t>
            </a:r>
            <a:r>
              <a:rPr lang="nl-NL" dirty="0" smtClean="0">
                <a:sym typeface="Wingdings" panose="05000000000000000000" pitchFamily="2" charset="2"/>
              </a:rPr>
              <a:t> beeldpunt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Beeldpunten in een scherm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kunnen apart </a:t>
            </a:r>
            <a:r>
              <a:rPr lang="nl-NL" u="sng" dirty="0" smtClean="0">
                <a:sym typeface="Wingdings" panose="05000000000000000000" pitchFamily="2" charset="2"/>
              </a:rPr>
              <a:t>in- en uit-</a:t>
            </a:r>
            <a:br>
              <a:rPr lang="nl-NL" u="sng" dirty="0" smtClean="0">
                <a:sym typeface="Wingdings" panose="05000000000000000000" pitchFamily="2" charset="2"/>
              </a:rPr>
            </a:br>
            <a:r>
              <a:rPr lang="nl-NL" u="sng" dirty="0" smtClean="0">
                <a:sym typeface="Wingdings" panose="05000000000000000000" pitchFamily="2" charset="2"/>
              </a:rPr>
              <a:t>geschakeld</a:t>
            </a:r>
            <a:r>
              <a:rPr lang="nl-NL" dirty="0" smtClean="0">
                <a:sym typeface="Wingdings" panose="05000000000000000000" pitchFamily="2" charset="2"/>
              </a:rPr>
              <a:t> worden</a:t>
            </a:r>
          </a:p>
          <a:p>
            <a:pPr lvl="2"/>
            <a:r>
              <a:rPr lang="nl-NL" dirty="0" smtClean="0">
                <a:sym typeface="Wingdings" panose="05000000000000000000" pitchFamily="2" charset="2"/>
              </a:rPr>
              <a:t>Zo ontstaan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(meng)kleuren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94162"/>
            <a:ext cx="3571875" cy="2343150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Gekromde verbindingslijn 5"/>
          <p:cNvCxnSpPr/>
          <p:nvPr/>
        </p:nvCxnSpPr>
        <p:spPr>
          <a:xfrm rot="16200000" flipH="1">
            <a:off x="6005028" y="3580147"/>
            <a:ext cx="1224136" cy="921841"/>
          </a:xfrm>
          <a:prstGeom prst="curvedConnector3">
            <a:avLst/>
          </a:prstGeom>
          <a:ln w="28575">
            <a:solidFill>
              <a:srgbClr val="8FAA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718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6739</TotalTime>
  <Words>557</Words>
  <Application>Microsoft Office PowerPoint</Application>
  <PresentationFormat>Diavoorstelling (4:3)</PresentationFormat>
  <Paragraphs>125</Paragraphs>
  <Slides>15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Kantoorthema</vt:lpstr>
      <vt:lpstr>Hoofdstuk 8 Licht</vt:lpstr>
      <vt:lpstr>§8.2 Kleuren</vt:lpstr>
      <vt:lpstr>8.2 Kleuren</vt:lpstr>
      <vt:lpstr>8.2 Kleuren</vt:lpstr>
      <vt:lpstr>8.2 Kleuren</vt:lpstr>
      <vt:lpstr>8.2 Kleuren</vt:lpstr>
      <vt:lpstr>8.2 Kleuren</vt:lpstr>
      <vt:lpstr>8.2 Kleuren</vt:lpstr>
      <vt:lpstr>8.2 Kleuren</vt:lpstr>
      <vt:lpstr>8.2 Kleuren</vt:lpstr>
      <vt:lpstr>8.2 Kleuren</vt:lpstr>
      <vt:lpstr>8.2 Kleuren</vt:lpstr>
      <vt:lpstr>8.2 Kleuren</vt:lpstr>
      <vt:lpstr>8.2 Kleuren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419</cp:revision>
  <cp:lastPrinted>2015-01-10T16:11:12Z</cp:lastPrinted>
  <dcterms:created xsi:type="dcterms:W3CDTF">2014-09-23T08:37:22Z</dcterms:created>
  <dcterms:modified xsi:type="dcterms:W3CDTF">2020-03-16T14:02:19Z</dcterms:modified>
</cp:coreProperties>
</file>